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5" r:id="rId3"/>
    <p:sldId id="262" r:id="rId4"/>
    <p:sldId id="273" r:id="rId5"/>
    <p:sldId id="267" r:id="rId6"/>
    <p:sldId id="268" r:id="rId7"/>
    <p:sldId id="264" r:id="rId8"/>
    <p:sldId id="270" r:id="rId9"/>
    <p:sldId id="269" r:id="rId10"/>
    <p:sldId id="274" r:id="rId11"/>
    <p:sldId id="275" r:id="rId12"/>
    <p:sldId id="260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34" autoAdjust="0"/>
    <p:restoredTop sz="94660"/>
  </p:normalViewPr>
  <p:slideViewPr>
    <p:cSldViewPr snapToGrid="0">
      <p:cViewPr varScale="1">
        <p:scale>
          <a:sx n="79" d="100"/>
          <a:sy n="79" d="100"/>
        </p:scale>
        <p:origin x="4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D53C3-5285-429B-A7FA-41B7D13904BB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FDC56-ACC0-4557-924E-5E26BF441D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143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게임 시작 씬 난이도 선택은 굳이 하자면</a:t>
            </a:r>
            <a:endParaRPr lang="en-US" altLang="ko-KR" dirty="0"/>
          </a:p>
          <a:p>
            <a:pPr algn="l"/>
            <a:r>
              <a:rPr lang="ko-KR" altLang="en-US" dirty="0"/>
              <a:t>맵 선택으로 </a:t>
            </a:r>
            <a:endParaRPr lang="en-US" altLang="ko-KR" dirty="0"/>
          </a:p>
          <a:p>
            <a:pPr algn="l"/>
            <a:r>
              <a:rPr lang="en-US" altLang="ko-KR" dirty="0"/>
              <a:t>UI</a:t>
            </a:r>
            <a:r>
              <a:rPr lang="ko-KR" altLang="en-US" dirty="0"/>
              <a:t>는 조작법 안내 및</a:t>
            </a:r>
            <a:r>
              <a:rPr lang="en-US" altLang="ko-KR" dirty="0"/>
              <a:t> </a:t>
            </a:r>
          </a:p>
          <a:p>
            <a:pPr algn="l"/>
            <a:r>
              <a:rPr lang="ko-KR" altLang="en-US" dirty="0"/>
              <a:t>시작 버튼 정도 간단하게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1FDC56-ACC0-4557-924E-5E26BF441DB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061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컷씬</a:t>
            </a:r>
            <a:r>
              <a:rPr lang="ko-KR" altLang="en-US" dirty="0"/>
              <a:t> </a:t>
            </a:r>
            <a:r>
              <a:rPr lang="en-US" altLang="ko-KR" dirty="0"/>
              <a:t>-&gt; </a:t>
            </a:r>
            <a:r>
              <a:rPr lang="ko-KR" altLang="en-US" dirty="0"/>
              <a:t>꼭대기 카메라에서 플레이어 카메라로 보간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아이템은 먹으면 바로 효과 </a:t>
            </a:r>
            <a:r>
              <a:rPr lang="en-US" altLang="ko-KR" dirty="0"/>
              <a:t>-&gt;</a:t>
            </a:r>
            <a:r>
              <a:rPr lang="ko-KR" altLang="en-US" dirty="0"/>
              <a:t> 충돌무시</a:t>
            </a:r>
            <a:r>
              <a:rPr lang="en-US" altLang="ko-KR" dirty="0"/>
              <a:t>, </a:t>
            </a:r>
            <a:r>
              <a:rPr lang="ko-KR" altLang="en-US" dirty="0"/>
              <a:t>점프력 증가</a:t>
            </a:r>
            <a:r>
              <a:rPr lang="en-US" altLang="ko-KR" dirty="0"/>
              <a:t>, </a:t>
            </a:r>
            <a:r>
              <a:rPr lang="ko-KR" altLang="en-US" dirty="0"/>
              <a:t>이동속도 증가</a:t>
            </a:r>
            <a:r>
              <a:rPr lang="en-US" altLang="ko-KR" dirty="0"/>
              <a:t>, </a:t>
            </a:r>
            <a:r>
              <a:rPr lang="ko-KR" altLang="en-US" dirty="0"/>
              <a:t>장애물 멈추기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1FDC56-ACC0-4557-924E-5E26BF441DB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778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898DDA-B4FE-4FEB-B3D1-80BFEF8C6C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023280-7DC6-4B77-BA9B-9160FFAB30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1A3C83-5F19-4AD3-BB31-ED67C2925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B2B80E-9176-46B4-B70A-F5AB58A6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5B128F-9BB8-4E85-A012-2202503F8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903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15F12-27B0-4233-AA0D-7A5E17A5A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FBE6E6-8219-4059-8548-EE81A696E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B0C9FE-E5E2-4E03-B226-3F2C0E61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6D804A-F4FD-49EE-8A99-D78487FCA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539AFB-2503-46B4-8EFD-A5A264966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847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C2EF50-3173-4FFA-BD32-7B2A596C21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5D7AF2-DE8C-4F43-8A10-E729AB996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6C20E4-269C-4D0C-A2AF-CC06E7642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702924-F788-4655-A3EF-4CD088C05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1C6989-3AD9-4F21-A1D1-EF7FC31E8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292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1312AA-1EE9-4095-98A6-61C1AEA80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59E81B-5A1D-4320-BC13-395FD4264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343C4A-7CB6-4C63-9F38-008E677BF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E7FDEF-6638-4098-8A03-4E07489B7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E1F0A7-0A64-498F-A1AD-5FBC258F9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518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41C32-6885-4D8B-8341-5812AAAD4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C12A4D-B425-4DF8-9B11-BEC794FB6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1D355F-0A4E-44A0-AB1B-EBA0188E2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07CADD-99B1-4D2A-A47F-620EE2EFF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E95EF0-E451-4695-9D39-D26E4A267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991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9DC1DA-2F5C-4F8A-87AE-674B0D54B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7B65EF-1F89-4D29-AD30-32F6E8E5D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163BFC-73BA-456D-B803-0F4F99EE90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8EDD9A-28EB-4666-97BD-826B836A1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3C30BD-72C0-4EB4-9827-7F0283CB4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ACF748-A4D7-40DF-950E-BA997A70A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721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1F113-2097-4D12-8EAA-B2AA1E596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E0AAD5-492E-4C37-927D-3DEABEEDC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24672C-0F05-4615-8317-9D9EC72C1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5EC4A66-BDC4-4F51-A2A8-D7E99CE442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772686-BD4B-4AD7-B72E-A1DB294040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F8599F7-C611-4AFC-B5DA-3FB5186A9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05901B-3274-44E6-8920-651D209F7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D6823DF-E1E4-44E0-936E-A064D486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929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7C745D-5AEE-4FED-8C9F-1DB50289A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C5D718-B988-45BF-A170-83B1BB124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D255BE-FC31-441E-952A-F819D2972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83B8EB-E36D-4D9E-8DE1-107A9D41A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75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C7DB91-94EE-48C0-BF83-2706BAA6F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0FE56A0-4EEF-4533-9924-1B74FD9F4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C860AFA-0F03-444F-A5D8-669A0B2D4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102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7EABF7-E866-4846-8E39-0B55BDD5E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63B355-BFF6-4B42-923C-A9538066E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49BB5F-F030-42F5-B08F-773226903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65BC23-2677-4205-A96E-7930C5467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795679-2ED1-4C14-A2CA-3CC17EAAB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3229DC-1146-4287-AB89-6939B1BEE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04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D0E9F-6978-4B79-B908-A222E312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233520-F93F-4072-ACF2-CD4AB4F520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1BD688-79B5-48AD-BE1B-44C3F51D06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FC452A-1113-4012-A4F3-9F72F5A8B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E04018-E13A-421C-B39D-967AE713F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BADFB4-83C2-4BEC-B93D-98C3A0646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753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5134EE9-4B00-459A-9D74-2A940E02A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20F3BD-3C8C-48E2-8E04-50202FDC5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A4B03C-800F-4D02-BC77-015152251A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1A2B0-C78A-4539-8BED-2FEBB84878E1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3A4162-6BB5-4F46-9D9C-C5F62E4707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A65F2B-2ED2-4C86-8122-69A1E7EFA3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16CFF-46F1-47D8-A14B-0666A1C6E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60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2B4C0C-68E5-4684-92EE-8645DC840D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7200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WatchOut</a:t>
            </a:r>
            <a:r>
              <a:rPr lang="en-US" altLang="ko-KR" sz="72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!</a:t>
            </a:r>
            <a:endParaRPr lang="ko-KR" altLang="en-US" sz="72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041150F-0A7F-43CE-8D90-523E69359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8896" y="3509963"/>
            <a:ext cx="5474208" cy="506666"/>
          </a:xfrm>
        </p:spPr>
        <p:txBody>
          <a:bodyPr/>
          <a:lstStyle/>
          <a:p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게임엔진 </a:t>
            </a:r>
            <a:r>
              <a:rPr lang="ko-KR" altLang="en-US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텀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프로젝트 중간발표 </a:t>
            </a:r>
            <a:endParaRPr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D42488B3-B9CF-4BD1-AE41-11DC65E14465}"/>
              </a:ext>
            </a:extLst>
          </p:cNvPr>
          <p:cNvSpPr txBox="1">
            <a:spLocks/>
          </p:cNvSpPr>
          <p:nvPr/>
        </p:nvSpPr>
        <p:spPr>
          <a:xfrm>
            <a:off x="8947149" y="5735637"/>
            <a:ext cx="2747103" cy="7555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2016180016 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김현진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2016180020 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박건웅</a:t>
            </a:r>
          </a:p>
          <a:p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5889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BC4791-0E26-4D53-B816-768E45C0B49B}"/>
              </a:ext>
            </a:extLst>
          </p:cNvPr>
          <p:cNvSpPr txBox="1"/>
          <p:nvPr/>
        </p:nvSpPr>
        <p:spPr>
          <a:xfrm>
            <a:off x="520700" y="431800"/>
            <a:ext cx="31978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내용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기획발표 대비 추가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/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수정사항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53AADC-7435-435E-9296-38FFA0558214}"/>
              </a:ext>
            </a:extLst>
          </p:cNvPr>
          <p:cNvSpPr txBox="1"/>
          <p:nvPr/>
        </p:nvSpPr>
        <p:spPr>
          <a:xfrm>
            <a:off x="520700" y="2662995"/>
            <a:ext cx="1021240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스킬로 사용할 예정이었던 효과 </a:t>
            </a:r>
            <a:r>
              <a: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</a:t>
            </a:r>
            <a:r>
              <a:rPr lang="ko-KR" altLang="en-US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아이템 효과로 통합</a:t>
            </a:r>
            <a:endParaRPr lang="en-US" altLang="ko-KR" sz="2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특정 상황에 필요한 스킬을 구현할 예정이었으나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해당 상황에 등장하는 아이템이 더 직관적이라 판단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2. </a:t>
            </a:r>
            <a:r>
              <a:rPr lang="ko-KR" altLang="en-US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아이템을 저장 및 사용 </a:t>
            </a:r>
            <a:r>
              <a: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 </a:t>
            </a:r>
            <a:r>
              <a:rPr lang="ko-KR" altLang="en-US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즉시 사용</a:t>
            </a:r>
            <a:endParaRPr lang="en-US" altLang="ko-KR" sz="2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 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스킬과 같은 이유로 특정 지점에서 획득 시 효과 적용이 좋다고 판단하여 변경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l"/>
            <a:endParaRPr lang="en-US" altLang="ko-KR" sz="2400" dirty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l"/>
            <a:r>
              <a:rPr lang="en-US" altLang="ko-KR" sz="240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3. </a:t>
            </a:r>
            <a:r>
              <a:rPr lang="ko-KR" altLang="en-US" sz="240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 난이도 여러 개 </a:t>
            </a:r>
            <a:r>
              <a: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 </a:t>
            </a:r>
            <a:r>
              <a:rPr lang="ko-KR" altLang="en-US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맵 구분</a:t>
            </a:r>
            <a:endParaRPr lang="en-US" altLang="ko-KR" sz="2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ko-KR" altLang="en-US" sz="200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레벨 디자인 예정이었으나 다른 종류의 </a:t>
            </a:r>
            <a:r>
              <a:rPr lang="ko-KR" altLang="en-US" sz="2000" dirty="0" err="1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맵을</a:t>
            </a:r>
            <a:r>
              <a:rPr lang="ko-KR" altLang="en-US" sz="200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여러가지 만드는 것으로 결정</a:t>
            </a:r>
          </a:p>
        </p:txBody>
      </p:sp>
    </p:spTree>
    <p:extLst>
      <p:ext uri="{BB962C8B-B14F-4D97-AF65-F5344CB8AC3E}">
        <p14:creationId xmlns:p14="http://schemas.microsoft.com/office/powerpoint/2010/main" val="4076447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3EA7B2-044E-4B99-A42E-86A8454EAE2C}"/>
              </a:ext>
            </a:extLst>
          </p:cNvPr>
          <p:cNvSpPr txBox="1"/>
          <p:nvPr/>
        </p:nvSpPr>
        <p:spPr>
          <a:xfrm>
            <a:off x="520699" y="2783045"/>
            <a:ext cx="9195048" cy="23660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AutoNum type="arabicPeriod"/>
            </a:pPr>
            <a:r>
              <a:rPr lang="en-US" altLang="ko-KR" sz="2400" b="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Git </a:t>
            </a:r>
            <a:r>
              <a:rPr lang="ko-KR" altLang="en-US" sz="2400" b="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사용 미흡</a:t>
            </a:r>
            <a:endParaRPr lang="en-US" altLang="ko-KR" sz="2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l"/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ko-KR" altLang="en-US" sz="2000" b="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일정 상 세부 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기획 부분은 대부분 수행하였으나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커밋할 작업을 수행한 부분이 적었음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l"/>
            <a:r>
              <a: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2. </a:t>
            </a:r>
            <a:r>
              <a:rPr lang="ko-KR" altLang="en-US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충돌처리 어색함 </a:t>
            </a:r>
            <a:endParaRPr lang="en-US" altLang="ko-KR" sz="2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오브젝트 간 충돌처리가 게임의 핵심인데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단순 처리는 되었으나 밀려나는게 아직 어색함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L="285750" indent="-285750" algn="l">
              <a:buFontTx/>
              <a:buChar char="-"/>
            </a:pPr>
            <a:r>
              <a:rPr lang="ko-KR" altLang="en-US" sz="2000" b="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캐릭터 </a:t>
            </a:r>
            <a:r>
              <a:rPr lang="ko-KR" altLang="en-US" sz="2000" b="0" dirty="0" err="1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에셋의</a:t>
            </a:r>
            <a:r>
              <a:rPr lang="ko-KR" altLang="en-US" sz="2000" b="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애니메이션이 이동만 구현되어 있어 피격 처리 고민 필요</a:t>
            </a:r>
            <a:endParaRPr lang="en-US" altLang="ko-KR" sz="2000" b="0" dirty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2000" b="0" dirty="0"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관성을 적용하여 자연스럽게 밀려나도록 구현 필요</a:t>
            </a:r>
            <a:endParaRPr lang="en-US" altLang="ko-KR" sz="2000" b="0" dirty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FBAF04-A8DB-4B1A-8384-2C5017D8670B}"/>
              </a:ext>
            </a:extLst>
          </p:cNvPr>
          <p:cNvSpPr txBox="1"/>
          <p:nvPr/>
        </p:nvSpPr>
        <p:spPr>
          <a:xfrm>
            <a:off x="520699" y="431800"/>
            <a:ext cx="3705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내용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시 발생한 어려움 및 해결 방안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9782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76BD1C-4C4B-4502-9BE0-F8ACCD94A3EF}"/>
              </a:ext>
            </a:extLst>
          </p:cNvPr>
          <p:cNvSpPr txBox="1"/>
          <p:nvPr/>
        </p:nvSpPr>
        <p:spPr>
          <a:xfrm>
            <a:off x="520700" y="431800"/>
            <a:ext cx="2197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개발 일정</a:t>
            </a:r>
            <a:endParaRPr lang="ko-KR" altLang="en-US" sz="4000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EEF7C31D-3208-40BA-A5B1-CEFB0A7EB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131" y="1715270"/>
            <a:ext cx="8684260" cy="417950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kumimoji="1" lang="en-US" altLang="ko-Kore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~10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주차</a:t>
            </a:r>
            <a:r>
              <a:rPr kumimoji="1" lang="en-US" altLang="ko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메인 게임 로직 작성 </a:t>
            </a:r>
            <a:r>
              <a:rPr kumimoji="1" lang="en-US" altLang="ko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중</a:t>
            </a:r>
            <a:endParaRPr kumimoji="1" lang="en-US" altLang="ko-KR" sz="2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endParaRPr kumimoji="1" lang="en-US" altLang="ko-KR" sz="2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r>
              <a:rPr kumimoji="1" lang="en-US" altLang="ko-Kore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11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주차</a:t>
            </a:r>
            <a:r>
              <a:rPr kumimoji="1" lang="en-US" altLang="ko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kumimoji="1" lang="ko-KR" altLang="en-US" sz="2800" strike="sngStrike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스카이 박스</a:t>
            </a:r>
            <a:r>
              <a:rPr kumimoji="1" lang="en-US" altLang="ko-KR" sz="2800" strike="sngStrike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kumimoji="1" lang="ko-KR" altLang="en-US" sz="2800" strike="sngStrike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등 세부사항 추가 </a:t>
            </a:r>
            <a:endParaRPr kumimoji="1" lang="en-US" altLang="ko-KR" sz="2800" strike="sngStrike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buFontTx/>
              <a:buChar char="-"/>
            </a:pPr>
            <a:r>
              <a:rPr kumimoji="1" lang="ko-KR" altLang="en-US" sz="2800" dirty="0" err="1">
                <a:solidFill>
                  <a:srgbClr val="FF0000">
                    <a:alpha val="80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스카이맵</a:t>
            </a:r>
            <a:r>
              <a:rPr kumimoji="1" lang="en-US" altLang="ko-KR" sz="2800" dirty="0">
                <a:solidFill>
                  <a:srgbClr val="FF0000">
                    <a:alpha val="80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kumimoji="1" lang="ko-KR" altLang="en-US" sz="2800" dirty="0">
                <a:solidFill>
                  <a:srgbClr val="FF0000">
                    <a:alpha val="80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지형</a:t>
            </a:r>
            <a:r>
              <a:rPr kumimoji="1" lang="en-US" altLang="ko-KR" sz="2800" dirty="0">
                <a:solidFill>
                  <a:srgbClr val="FF0000">
                    <a:alpha val="80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kumimoji="1" lang="ko-KR" altLang="en-US" sz="2800" dirty="0">
                <a:solidFill>
                  <a:srgbClr val="FF0000">
                    <a:alpha val="80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장애물 텍스처 추가</a:t>
            </a:r>
            <a:endParaRPr kumimoji="1" lang="en-US" altLang="ko-KR" sz="2800" dirty="0">
              <a:solidFill>
                <a:srgbClr val="FF0000">
                  <a:alpha val="80000"/>
                </a:srgb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endParaRPr kumimoji="1" lang="en-US" altLang="ko-Kore-KR" sz="2800" strike="sngStrike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r>
              <a:rPr kumimoji="1" lang="en-US" altLang="ko-Kore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12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주차</a:t>
            </a:r>
            <a:r>
              <a:rPr kumimoji="1" lang="en-US" altLang="ko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타이틀</a:t>
            </a:r>
            <a:r>
              <a:rPr kumimoji="1" lang="en-US" altLang="ko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엔딩 씬 구현 </a:t>
            </a:r>
            <a:r>
              <a:rPr kumimoji="1" lang="en-US" altLang="ko-KR" dirty="0">
                <a:solidFill>
                  <a:srgbClr val="FF0000">
                    <a:alpha val="80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+ UI </a:t>
            </a:r>
            <a:r>
              <a:rPr kumimoji="1" lang="ko-KR" altLang="en-US" dirty="0">
                <a:solidFill>
                  <a:srgbClr val="FF0000">
                    <a:alpha val="80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구현</a:t>
            </a:r>
            <a:endParaRPr kumimoji="1" lang="en-US" altLang="ko-KR" sz="2800" dirty="0">
              <a:solidFill>
                <a:srgbClr val="FF0000">
                  <a:alpha val="80000"/>
                </a:srgb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endParaRPr kumimoji="1" lang="en-US" altLang="ko-KR" sz="2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r>
              <a:rPr kumimoji="1" lang="en-US" altLang="ko-Kore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13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주차</a:t>
            </a:r>
            <a:r>
              <a:rPr kumimoji="1" lang="en-US" altLang="ko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최적화 및 퀄리티 업그레이드</a:t>
            </a:r>
            <a:endParaRPr kumimoji="1" lang="en-US" altLang="ko-KR" sz="2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endParaRPr kumimoji="1" lang="en-US" altLang="ko-KR" sz="2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r>
              <a:rPr kumimoji="1" lang="en-US" altLang="ko-Kore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14~15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주차</a:t>
            </a:r>
            <a:r>
              <a:rPr kumimoji="1" lang="en-US" altLang="ko-KR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kumimoji="1" lang="ko-KR" altLang="en-US" sz="2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버그 수정</a:t>
            </a:r>
            <a:endParaRPr kumimoji="1" lang="en-US" altLang="ko-Kore-KR" sz="2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endParaRPr kumimoji="1" lang="en-US" altLang="ko-KR" sz="2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9292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폴가이즈 스크린샷 1">
            <a:extLst>
              <a:ext uri="{FF2B5EF4-FFF2-40B4-BE49-F238E27FC236}">
                <a16:creationId xmlns:a16="http://schemas.microsoft.com/office/drawing/2014/main" id="{0C3E5339-453E-47BB-A48F-3E1B4DA47D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900"/>
          <a:stretch/>
        </p:blipFill>
        <p:spPr bwMode="auto">
          <a:xfrm>
            <a:off x="6260386" y="1579244"/>
            <a:ext cx="4925752" cy="3763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AEFEAEE-5AE6-4753-A134-E2884FD07456}"/>
              </a:ext>
            </a:extLst>
          </p:cNvPr>
          <p:cNvSpPr txBox="1">
            <a:spLocks/>
          </p:cNvSpPr>
          <p:nvPr/>
        </p:nvSpPr>
        <p:spPr>
          <a:xfrm>
            <a:off x="7375025" y="5480150"/>
            <a:ext cx="2696474" cy="4328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kumimoji="1"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유사한 게임</a:t>
            </a:r>
            <a:r>
              <a:rPr kumimoji="1"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: Fall Guys</a:t>
            </a:r>
            <a:endParaRPr kumimoji="1" lang="en-US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54C6BC-B7E2-45B8-B8D9-DF26E10BEC1D}"/>
              </a:ext>
            </a:extLst>
          </p:cNvPr>
          <p:cNvSpPr txBox="1"/>
          <p:nvPr/>
        </p:nvSpPr>
        <p:spPr>
          <a:xfrm>
            <a:off x="495941" y="1579244"/>
            <a:ext cx="5117175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장르</a:t>
            </a:r>
            <a:endParaRPr lang="en-US" altLang="ko-KR" sz="28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600"/>
              </a:spcAft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-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액션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아케이드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600"/>
              </a:spcAft>
            </a:pP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컨셉</a:t>
            </a:r>
            <a:endParaRPr lang="en-US" altLang="ko-KR" sz="28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600"/>
              </a:spcAft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- </a:t>
            </a:r>
            <a:r>
              <a:rPr lang="ko-KR" altLang="en-US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캐쥬얼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컨셉</a:t>
            </a:r>
            <a:b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ko-KR" altLang="en-US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리소스를 구하기 용이하고</a:t>
            </a:r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유사시 제작 가능할 것으로 예상</a:t>
            </a:r>
            <a:endParaRPr lang="en-US" altLang="ko-KR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600"/>
              </a:spcAft>
            </a:pP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스토리</a:t>
            </a:r>
            <a:endParaRPr lang="en-US" altLang="ko-KR" sz="28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600"/>
              </a:spcAft>
            </a:pPr>
            <a:r>
              <a:rPr kumimoji="1" lang="ko-KR" altLang="en-US" sz="1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미지의 공간의 탐사 임무를 맡은 플레이어는 탐사 도중 장애물들을 마주쳐 위험에 빠지고</a:t>
            </a:r>
            <a:r>
              <a:rPr kumimoji="1" lang="en-US" altLang="ko-KR" sz="1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kumimoji="1" lang="ko-KR" altLang="en-US" sz="1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이동수단이 위치한 목표지점까지 도망치기 시작한다</a:t>
            </a:r>
            <a:r>
              <a:rPr kumimoji="1" lang="en-US" altLang="ko-KR" sz="1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en-US" altLang="ko-KR" dirty="0"/>
          </a:p>
          <a:p>
            <a:pPr>
              <a:spcAft>
                <a:spcPts val="600"/>
              </a:spcAft>
            </a:pP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43923-2A50-4326-9CD3-2C33FD7FAE49}"/>
              </a:ext>
            </a:extLst>
          </p:cNvPr>
          <p:cNvSpPr txBox="1"/>
          <p:nvPr/>
        </p:nvSpPr>
        <p:spPr>
          <a:xfrm>
            <a:off x="520700" y="431800"/>
            <a:ext cx="3898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장르 및 컨셉 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380682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C7EA98-9C06-42B8-8742-8DC166734B41}"/>
              </a:ext>
            </a:extLst>
          </p:cNvPr>
          <p:cNvSpPr txBox="1"/>
          <p:nvPr/>
        </p:nvSpPr>
        <p:spPr>
          <a:xfrm>
            <a:off x="520700" y="431800"/>
            <a:ext cx="3175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내용</a:t>
            </a:r>
            <a:endParaRPr lang="ko-KR" altLang="en-US" sz="4000" dirty="0"/>
          </a:p>
          <a:p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흐름도 작성</a:t>
            </a:r>
            <a:endParaRPr lang="ko-KR" altLang="en-US" sz="20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59402FF-E336-4707-8D6B-D9583F8AF021}"/>
              </a:ext>
            </a:extLst>
          </p:cNvPr>
          <p:cNvSpPr/>
          <p:nvPr/>
        </p:nvSpPr>
        <p:spPr>
          <a:xfrm>
            <a:off x="5166868" y="1721344"/>
            <a:ext cx="1858264" cy="73660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 시작 씬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C4D088-E65C-4667-8DF9-9B832F65FA2E}"/>
              </a:ext>
            </a:extLst>
          </p:cNvPr>
          <p:cNvSpPr txBox="1"/>
          <p:nvPr/>
        </p:nvSpPr>
        <p:spPr>
          <a:xfrm>
            <a:off x="2605788" y="2518261"/>
            <a:ext cx="184886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 시작 버튼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</a:p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선택한 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맵의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 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씬으로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이동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EFF72D3F-BDA4-4318-A219-FFE1B5B4635D}"/>
              </a:ext>
            </a:extLst>
          </p:cNvPr>
          <p:cNvCxnSpPr>
            <a:cxnSpLocks/>
            <a:endCxn id="4" idx="3"/>
          </p:cNvCxnSpPr>
          <p:nvPr/>
        </p:nvCxnSpPr>
        <p:spPr>
          <a:xfrm flipH="1" flipV="1">
            <a:off x="7025132" y="2089644"/>
            <a:ext cx="12700" cy="3440980"/>
          </a:xfrm>
          <a:prstGeom prst="bentConnector3">
            <a:avLst>
              <a:gd name="adj1" fmla="val -5256000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68AF3F5-3F95-44BE-A6FA-A6BF1E3EDE95}"/>
              </a:ext>
            </a:extLst>
          </p:cNvPr>
          <p:cNvSpPr txBox="1"/>
          <p:nvPr/>
        </p:nvSpPr>
        <p:spPr>
          <a:xfrm>
            <a:off x="2244155" y="4208835"/>
            <a:ext cx="25721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게임오버 조건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</a:t>
            </a:r>
          </a:p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장애물에 밀려 떨어지거나</a:t>
            </a:r>
            <a:b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시간제한 초과 시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E18A4B9F-F8CA-4964-965C-6B6896D124B7}"/>
              </a:ext>
            </a:extLst>
          </p:cNvPr>
          <p:cNvCxnSpPr>
            <a:cxnSpLocks/>
          </p:cNvCxnSpPr>
          <p:nvPr/>
        </p:nvCxnSpPr>
        <p:spPr>
          <a:xfrm>
            <a:off x="6108700" y="4178677"/>
            <a:ext cx="0" cy="98364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545B950-D21D-41EE-99E8-A49EAD3A4CDC}"/>
              </a:ext>
            </a:extLst>
          </p:cNvPr>
          <p:cNvSpPr txBox="1"/>
          <p:nvPr/>
        </p:nvSpPr>
        <p:spPr>
          <a:xfrm>
            <a:off x="7822311" y="3348469"/>
            <a:ext cx="262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게임오버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씬에서</a:t>
            </a:r>
            <a:b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타이틀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재시작 버튼을 눌러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이전 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씬으로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이동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29B051C-2DB4-4439-B1E5-C227C4F6D590}"/>
              </a:ext>
            </a:extLst>
          </p:cNvPr>
          <p:cNvSpPr/>
          <p:nvPr/>
        </p:nvSpPr>
        <p:spPr>
          <a:xfrm>
            <a:off x="5173218" y="3433822"/>
            <a:ext cx="1858264" cy="73660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  씬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EB1730C-655A-4849-81DC-322FACFF548D}"/>
              </a:ext>
            </a:extLst>
          </p:cNvPr>
          <p:cNvSpPr/>
          <p:nvPr/>
        </p:nvSpPr>
        <p:spPr>
          <a:xfrm>
            <a:off x="5179568" y="5170579"/>
            <a:ext cx="1858264" cy="73660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게임오버 씬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487CE271-DBB9-40F1-AF12-337B5F00922A}"/>
              </a:ext>
            </a:extLst>
          </p:cNvPr>
          <p:cNvCxnSpPr>
            <a:cxnSpLocks/>
          </p:cNvCxnSpPr>
          <p:nvPr/>
        </p:nvCxnSpPr>
        <p:spPr>
          <a:xfrm>
            <a:off x="6102350" y="2457944"/>
            <a:ext cx="0" cy="98364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8FE482A7-1B26-44EB-AAF7-514D39DD66A4}"/>
              </a:ext>
            </a:extLst>
          </p:cNvPr>
          <p:cNvSpPr txBox="1"/>
          <p:nvPr/>
        </p:nvSpPr>
        <p:spPr>
          <a:xfrm>
            <a:off x="7562025" y="5077214"/>
            <a:ext cx="31494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클리어할 경우도 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같은 게임오버 씬 공유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</a:p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사운드와 이미지를 다르게 사용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528F9E3F-92E4-4280-9760-424F7B30C44E}"/>
              </a:ext>
            </a:extLst>
          </p:cNvPr>
          <p:cNvCxnSpPr>
            <a:endCxn id="46" idx="3"/>
          </p:cNvCxnSpPr>
          <p:nvPr/>
        </p:nvCxnSpPr>
        <p:spPr>
          <a:xfrm flipH="1">
            <a:off x="7031482" y="3790765"/>
            <a:ext cx="689103" cy="11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695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5E67185D-5B73-4B8E-BBA9-9E9C7C4AE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822" y="2030602"/>
            <a:ext cx="5900443" cy="3898875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E91F1259-3A4E-4AB8-A7CC-9B8BC80D077B}"/>
              </a:ext>
            </a:extLst>
          </p:cNvPr>
          <p:cNvSpPr/>
          <p:nvPr/>
        </p:nvSpPr>
        <p:spPr>
          <a:xfrm>
            <a:off x="5714303" y="2030600"/>
            <a:ext cx="5900442" cy="3898875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noFill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B492089-13AC-4692-8AF6-1B7A5508B214}"/>
              </a:ext>
            </a:extLst>
          </p:cNvPr>
          <p:cNvSpPr/>
          <p:nvPr/>
        </p:nvSpPr>
        <p:spPr>
          <a:xfrm>
            <a:off x="701275" y="2177440"/>
            <a:ext cx="4366381" cy="263220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br>
              <a:rPr lang="en-US" altLang="ko-KR" dirty="0">
                <a:solidFill>
                  <a:schemeClr val="tx1"/>
                </a:solidFill>
              </a:rPr>
            </a:b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5F6D47-9ECE-4F37-946F-62FFAC56D411}"/>
              </a:ext>
            </a:extLst>
          </p:cNvPr>
          <p:cNvSpPr txBox="1"/>
          <p:nvPr/>
        </p:nvSpPr>
        <p:spPr>
          <a:xfrm>
            <a:off x="520700" y="431800"/>
            <a:ext cx="3319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내용</a:t>
            </a:r>
            <a:endParaRPr lang="ko-KR" altLang="en-US" sz="4000" dirty="0"/>
          </a:p>
          <a:p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UI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구상 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시작 씬 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타이틀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lang="ko-KR" altLang="en-US" sz="20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71AC3A5-FA4B-4294-A09D-33A4F2D9FFAE}"/>
              </a:ext>
            </a:extLst>
          </p:cNvPr>
          <p:cNvSpPr/>
          <p:nvPr/>
        </p:nvSpPr>
        <p:spPr>
          <a:xfrm>
            <a:off x="5714822" y="2030603"/>
            <a:ext cx="5900443" cy="38988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br>
              <a:rPr lang="en-US" altLang="ko-KR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endParaRPr lang="en-US" altLang="ko-KR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0649CCD-ADD2-4057-BBE6-E97928AAEB48}"/>
              </a:ext>
            </a:extLst>
          </p:cNvPr>
          <p:cNvSpPr/>
          <p:nvPr/>
        </p:nvSpPr>
        <p:spPr>
          <a:xfrm>
            <a:off x="7304268" y="4146630"/>
            <a:ext cx="999956" cy="71376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맵</a:t>
            </a:r>
            <a:r>
              <a:rPr lang="en-US" altLang="ko-KR" dirty="0">
                <a:solidFill>
                  <a:sysClr val="windowText" lastClr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</a:t>
            </a:r>
            <a:endParaRPr lang="ko-KR" altLang="en-US" dirty="0">
              <a:solidFill>
                <a:sysClr val="windowText" lastClr="000000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F7FAFC5-C3FA-4088-A65C-70C120185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584" y="3267847"/>
            <a:ext cx="2773024" cy="122706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38272D-B099-4585-9E00-0D1BDAE4F4C0}"/>
              </a:ext>
            </a:extLst>
          </p:cNvPr>
          <p:cNvSpPr txBox="1"/>
          <p:nvPr/>
        </p:nvSpPr>
        <p:spPr>
          <a:xfrm>
            <a:off x="755504" y="3465880"/>
            <a:ext cx="12510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/>
            <a:r>
              <a:rPr kumimoji="1" lang="ko-KR" altLang="en-US" sz="12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조작법</a:t>
            </a:r>
            <a:endParaRPr kumimoji="1" lang="en-US" altLang="ko-Kore-KR" sz="12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algn="ctr"/>
            <a:r>
              <a:rPr kumimoji="1" lang="ko-KR" altLang="en-US" sz="12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이동 </a:t>
            </a:r>
            <a:r>
              <a:rPr kumimoji="1" lang="en-US" altLang="ko-KR" sz="12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WASD</a:t>
            </a:r>
          </a:p>
          <a:p>
            <a:pPr marL="0" algn="ctr"/>
            <a:r>
              <a:rPr kumimoji="1" lang="ko-KR" altLang="en-US" sz="12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점프</a:t>
            </a:r>
            <a:r>
              <a:rPr kumimoji="1" lang="en-US" altLang="ko-KR" sz="12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SPACE</a:t>
            </a:r>
          </a:p>
          <a:p>
            <a:pPr marL="0" algn="ctr"/>
            <a:r>
              <a:rPr kumimoji="1" lang="ko-KR" altLang="en-US" sz="12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아이템</a:t>
            </a:r>
            <a:r>
              <a:rPr kumimoji="1" lang="en-US" altLang="ko-KR" sz="12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kumimoji="1" lang="en-US" altLang="ko-KR" sz="1200" dirty="0" err="1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Cntl</a:t>
            </a:r>
            <a:endParaRPr kumimoji="1" lang="en-US" altLang="ko-Kore-KR" sz="12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6A6026-2E37-4643-8C94-214862DDF4FB}"/>
              </a:ext>
            </a:extLst>
          </p:cNvPr>
          <p:cNvSpPr txBox="1"/>
          <p:nvPr/>
        </p:nvSpPr>
        <p:spPr>
          <a:xfrm>
            <a:off x="1360465" y="2473018"/>
            <a:ext cx="304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조작법 버튼 누르면 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조작법 설명 이미지를 출력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6346A3-9211-4EB6-AA36-21C79256A4EA}"/>
              </a:ext>
            </a:extLst>
          </p:cNvPr>
          <p:cNvSpPr txBox="1"/>
          <p:nvPr/>
        </p:nvSpPr>
        <p:spPr>
          <a:xfrm>
            <a:off x="571985" y="5105220"/>
            <a:ext cx="45758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맵 버튼은 </a:t>
            </a:r>
            <a:r>
              <a:rPr lang="ko-KR" altLang="en-US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토글</a:t>
            </a:r>
            <a:r>
              <a:rPr lang="ko-KR" altLang="en-US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형식</a:t>
            </a:r>
            <a:r>
              <a:rPr lang="en-US" altLang="ko-KR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맵 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가지를 선택하면 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시작 버튼이 활성화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시작 버튼을 눌러 게임 시작</a:t>
            </a:r>
            <a:endParaRPr lang="en-US" altLang="ko-KR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9D4E8D2-97DA-4114-820B-4C9DB0F0471A}"/>
              </a:ext>
            </a:extLst>
          </p:cNvPr>
          <p:cNvSpPr/>
          <p:nvPr/>
        </p:nvSpPr>
        <p:spPr>
          <a:xfrm>
            <a:off x="8966269" y="4138027"/>
            <a:ext cx="999955" cy="71376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맵</a:t>
            </a:r>
            <a:r>
              <a:rPr lang="en-US" altLang="ko-KR" dirty="0">
                <a:solidFill>
                  <a:sysClr val="windowText" lastClr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</a:t>
            </a:r>
            <a:endParaRPr lang="ko-KR" altLang="en-US" dirty="0">
              <a:solidFill>
                <a:sysClr val="windowText" lastClr="000000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9D07CC-3557-4AA4-AA1A-6846A93A1963}"/>
              </a:ext>
            </a:extLst>
          </p:cNvPr>
          <p:cNvSpPr/>
          <p:nvPr/>
        </p:nvSpPr>
        <p:spPr>
          <a:xfrm>
            <a:off x="7862801" y="5237569"/>
            <a:ext cx="1603446" cy="431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 시작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C47409A-931A-42F4-ADA1-1FC1E802B2E4}"/>
              </a:ext>
            </a:extLst>
          </p:cNvPr>
          <p:cNvSpPr/>
          <p:nvPr/>
        </p:nvSpPr>
        <p:spPr>
          <a:xfrm>
            <a:off x="7350123" y="3403969"/>
            <a:ext cx="2629838" cy="713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WatchOut</a:t>
            </a:r>
            <a:r>
              <a:rPr lang="en-US" altLang="ko-KR" sz="4000" dirty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!</a:t>
            </a:r>
            <a:endParaRPr lang="ko-KR" alt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FDC510A-03B2-4661-831C-A4BA8CA60E0B}"/>
              </a:ext>
            </a:extLst>
          </p:cNvPr>
          <p:cNvSpPr/>
          <p:nvPr/>
        </p:nvSpPr>
        <p:spPr>
          <a:xfrm>
            <a:off x="6019561" y="5237569"/>
            <a:ext cx="936297" cy="431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조작법</a:t>
            </a:r>
          </a:p>
        </p:txBody>
      </p:sp>
    </p:spTree>
    <p:extLst>
      <p:ext uri="{BB962C8B-B14F-4D97-AF65-F5344CB8AC3E}">
        <p14:creationId xmlns:p14="http://schemas.microsoft.com/office/powerpoint/2010/main" val="3361278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932159E-ACC5-4141-B96F-5E6F45527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788" y="1482591"/>
            <a:ext cx="7952423" cy="51608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B471270-FF7E-4549-99FC-1A79482ED2E2}"/>
              </a:ext>
            </a:extLst>
          </p:cNvPr>
          <p:cNvSpPr txBox="1"/>
          <p:nvPr/>
        </p:nvSpPr>
        <p:spPr>
          <a:xfrm>
            <a:off x="520700" y="431800"/>
            <a:ext cx="2641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내용</a:t>
            </a:r>
            <a:endParaRPr lang="en-US" altLang="ko-KR" sz="4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UI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구상 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내부 씬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64659A-6194-4425-B313-2CF1066E4115}"/>
              </a:ext>
            </a:extLst>
          </p:cNvPr>
          <p:cNvSpPr txBox="1"/>
          <p:nvPr/>
        </p:nvSpPr>
        <p:spPr>
          <a:xfrm>
            <a:off x="4962289" y="3930171"/>
            <a:ext cx="2267567" cy="220017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766140F6-54DC-4BDD-9C54-F3C53FD89089}"/>
              </a:ext>
            </a:extLst>
          </p:cNvPr>
          <p:cNvSpPr/>
          <p:nvPr/>
        </p:nvSpPr>
        <p:spPr>
          <a:xfrm>
            <a:off x="5843090" y="3556506"/>
            <a:ext cx="505815" cy="276967"/>
          </a:xfrm>
          <a:prstGeom prst="triangle">
            <a:avLst>
              <a:gd name="adj" fmla="val 8409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C95E1D-B0D6-4D92-B774-8FEA21705A46}"/>
              </a:ext>
            </a:extLst>
          </p:cNvPr>
          <p:cNvSpPr txBox="1"/>
          <p:nvPr/>
        </p:nvSpPr>
        <p:spPr>
          <a:xfrm>
            <a:off x="8619849" y="1607611"/>
            <a:ext cx="1118651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79DD54-EE17-45F8-A870-76BBE0118070}"/>
              </a:ext>
            </a:extLst>
          </p:cNvPr>
          <p:cNvSpPr txBox="1"/>
          <p:nvPr/>
        </p:nvSpPr>
        <p:spPr>
          <a:xfrm>
            <a:off x="5705927" y="3494934"/>
            <a:ext cx="780139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510E00-330F-48CC-B282-EA213A13A1B1}"/>
              </a:ext>
            </a:extLst>
          </p:cNvPr>
          <p:cNvSpPr txBox="1"/>
          <p:nvPr/>
        </p:nvSpPr>
        <p:spPr>
          <a:xfrm>
            <a:off x="4280951" y="3125561"/>
            <a:ext cx="36300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플레이어 머리 위에 목적지 방향 표시</a:t>
            </a:r>
            <a:endParaRPr lang="en-US" altLang="ko-KR" sz="18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2C63DB-DB50-4017-B795-BB20A0704292}"/>
              </a:ext>
            </a:extLst>
          </p:cNvPr>
          <p:cNvSpPr txBox="1"/>
          <p:nvPr/>
        </p:nvSpPr>
        <p:spPr>
          <a:xfrm>
            <a:off x="4857445" y="6130351"/>
            <a:ext cx="2477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플레이어 </a:t>
            </a:r>
            <a:r>
              <a:rPr lang="en-US" altLang="ko-KR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3</a:t>
            </a:r>
            <a:r>
              <a:rPr lang="ko-KR" altLang="en-US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인칭 시점</a:t>
            </a:r>
            <a:endParaRPr lang="en-US" altLang="ko-KR" sz="18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1EF1C2-F13B-4446-A52B-1A3994B145D3}"/>
              </a:ext>
            </a:extLst>
          </p:cNvPr>
          <p:cNvSpPr txBox="1"/>
          <p:nvPr/>
        </p:nvSpPr>
        <p:spPr>
          <a:xfrm>
            <a:off x="3227371" y="4558154"/>
            <a:ext cx="16824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캐릭터 주변에 </a:t>
            </a:r>
            <a:endParaRPr lang="en-US" altLang="ko-KR" sz="18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적용되고 있는 </a:t>
            </a:r>
            <a:endParaRPr lang="en-US" altLang="ko-KR" sz="18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아이템 효과 표시</a:t>
            </a:r>
            <a:endParaRPr lang="en-US" altLang="ko-KR" sz="18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56630D-2897-458B-BCD4-EA8A43C06C4A}"/>
              </a:ext>
            </a:extLst>
          </p:cNvPr>
          <p:cNvSpPr txBox="1"/>
          <p:nvPr/>
        </p:nvSpPr>
        <p:spPr>
          <a:xfrm>
            <a:off x="8619849" y="1618185"/>
            <a:ext cx="11186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3:00</a:t>
            </a:r>
            <a:endParaRPr lang="en-US" altLang="ko-KR" sz="1800" dirty="0">
              <a:solidFill>
                <a:srgbClr val="FF0000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79F606-574E-424F-B218-46DD8BAAD835}"/>
              </a:ext>
            </a:extLst>
          </p:cNvPr>
          <p:cNvSpPr txBox="1"/>
          <p:nvPr/>
        </p:nvSpPr>
        <p:spPr>
          <a:xfrm>
            <a:off x="6131174" y="11050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우측 상단 제한시간 표시</a:t>
            </a:r>
            <a:endParaRPr lang="en-US" altLang="ko-KR" sz="18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9822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61ABFFA-9A1C-4CBF-A342-DB14BDADC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788" y="1482591"/>
            <a:ext cx="7952423" cy="51608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89E935-E216-4AB3-BC05-359E5F720F9F}"/>
              </a:ext>
            </a:extLst>
          </p:cNvPr>
          <p:cNvSpPr txBox="1"/>
          <p:nvPr/>
        </p:nvSpPr>
        <p:spPr>
          <a:xfrm>
            <a:off x="520700" y="431800"/>
            <a:ext cx="2641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내용</a:t>
            </a:r>
            <a:endParaRPr lang="en-US" altLang="ko-KR" sz="4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UI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구상 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게임오버 씬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5A2722A-502B-4159-8A33-CD3B57C42DC4}"/>
              </a:ext>
            </a:extLst>
          </p:cNvPr>
          <p:cNvSpPr/>
          <p:nvPr/>
        </p:nvSpPr>
        <p:spPr>
          <a:xfrm>
            <a:off x="2112885" y="1479633"/>
            <a:ext cx="7963270" cy="5160864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1494FA-22C3-4859-9F54-910858456CCB}"/>
              </a:ext>
            </a:extLst>
          </p:cNvPr>
          <p:cNvSpPr txBox="1"/>
          <p:nvPr/>
        </p:nvSpPr>
        <p:spPr>
          <a:xfrm>
            <a:off x="4279475" y="831823"/>
            <a:ext cx="36300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</a:t>
            </a:r>
            <a:r>
              <a:rPr lang="ko-KR" altLang="en-US" sz="1800" dirty="0" err="1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씬을</a:t>
            </a:r>
            <a:r>
              <a:rPr lang="ko-KR" altLang="en-US" sz="1800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UI</a:t>
            </a:r>
            <a:r>
              <a:rPr lang="ko-KR" altLang="en-US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로 덮어 어둡게 표현</a:t>
            </a:r>
            <a:endParaRPr lang="en-US" altLang="ko-KR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두 가지 버튼 출력</a:t>
            </a:r>
            <a:endParaRPr lang="en-US" altLang="ko-KR" sz="1800" dirty="0">
              <a:solidFill>
                <a:sysClr val="windowText" lastClr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320288-0064-4A39-B86E-E7C029E79DEC}"/>
              </a:ext>
            </a:extLst>
          </p:cNvPr>
          <p:cNvSpPr/>
          <p:nvPr/>
        </p:nvSpPr>
        <p:spPr>
          <a:xfrm>
            <a:off x="5292796" y="3429000"/>
            <a:ext cx="1603446" cy="431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재시작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FD65482-F1E4-4637-A270-FC223F3A36E0}"/>
              </a:ext>
            </a:extLst>
          </p:cNvPr>
          <p:cNvSpPr/>
          <p:nvPr/>
        </p:nvSpPr>
        <p:spPr>
          <a:xfrm>
            <a:off x="5292796" y="4275965"/>
            <a:ext cx="1603446" cy="431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타이틀</a:t>
            </a:r>
          </a:p>
        </p:txBody>
      </p:sp>
    </p:spTree>
    <p:extLst>
      <p:ext uri="{BB962C8B-B14F-4D97-AF65-F5344CB8AC3E}">
        <p14:creationId xmlns:p14="http://schemas.microsoft.com/office/powerpoint/2010/main" val="304317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01661D-0BF5-404F-BD00-E446716F152F}"/>
              </a:ext>
            </a:extLst>
          </p:cNvPr>
          <p:cNvSpPr txBox="1"/>
          <p:nvPr/>
        </p:nvSpPr>
        <p:spPr>
          <a:xfrm>
            <a:off x="520700" y="431800"/>
            <a:ext cx="2641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내용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ko-KR" altLang="en-US" sz="2000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에셋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플레이어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목표물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3A5CA4-A5BB-4691-BB90-04D10FE641B4}"/>
              </a:ext>
            </a:extLst>
          </p:cNvPr>
          <p:cNvSpPr txBox="1"/>
          <p:nvPr/>
        </p:nvSpPr>
        <p:spPr>
          <a:xfrm>
            <a:off x="423164" y="3429000"/>
            <a:ext cx="39760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컨셉에 맞는 </a:t>
            </a:r>
            <a:r>
              <a:rPr kumimoji="1" lang="ko-KR" altLang="en-US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플레이어와 목적지 모델 수집 </a:t>
            </a:r>
            <a:endParaRPr kumimoji="1" lang="en-US" altLang="ko-KR" sz="1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kumimoji="1" lang="ko-KR" altLang="en-US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장애물</a:t>
            </a:r>
            <a:r>
              <a:rPr kumimoji="1" lang="en-US" altLang="ko-KR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kumimoji="1" lang="ko-KR" altLang="en-US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지형</a:t>
            </a:r>
            <a:r>
              <a:rPr kumimoji="1" lang="en-US" altLang="ko-KR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kumimoji="1" lang="ko-KR" altLang="en-US" sz="1800" dirty="0" err="1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스카이맵의</a:t>
            </a:r>
            <a:r>
              <a:rPr kumimoji="1" lang="ko-KR" altLang="en-US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경우</a:t>
            </a:r>
            <a:endParaRPr kumimoji="1" lang="en-US" altLang="ko-KR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kumimoji="1" lang="ko-KR" altLang="en-US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어울리는 텍스처</a:t>
            </a:r>
            <a:r>
              <a:rPr kumimoji="1" lang="en-US" altLang="ko-KR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kumimoji="1" lang="en-US" altLang="ko-KR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kumimoji="1" lang="ko-KR" altLang="en-US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우주 배경</a:t>
            </a:r>
            <a:r>
              <a:rPr kumimoji="1" lang="en-US" altLang="ko-KR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r>
              <a:rPr kumimoji="1" lang="ko-KR" altLang="en-US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적용 예정</a:t>
            </a:r>
            <a:endParaRPr kumimoji="1" lang="en-US" altLang="ko-KR" sz="1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1AB5247-B84D-45E6-84B1-DCAD18225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945" y="1499137"/>
            <a:ext cx="3489119" cy="38597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402927-B2E4-4DE6-A599-35CB8FE8FAD3}"/>
              </a:ext>
            </a:extLst>
          </p:cNvPr>
          <p:cNvSpPr txBox="1"/>
          <p:nvPr/>
        </p:nvSpPr>
        <p:spPr>
          <a:xfrm>
            <a:off x="5515776" y="5469112"/>
            <a:ext cx="1743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/>
            <a:r>
              <a:rPr kumimoji="1" lang="ko-KR" altLang="en-US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플레이어 캐릭터</a:t>
            </a:r>
            <a:endParaRPr kumimoji="1" lang="en-US" altLang="ko-KR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482FCD-E4C9-4A05-BDC6-E635A6E9D9EC}"/>
              </a:ext>
            </a:extLst>
          </p:cNvPr>
          <p:cNvSpPr txBox="1"/>
          <p:nvPr/>
        </p:nvSpPr>
        <p:spPr>
          <a:xfrm>
            <a:off x="9616840" y="5404320"/>
            <a:ext cx="16437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/>
            <a:r>
              <a:rPr kumimoji="1" lang="ko-KR" altLang="en-US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탈출용 우주선</a:t>
            </a:r>
            <a:endParaRPr kumimoji="1" lang="en-US" altLang="ko-KR" sz="1800" dirty="0">
              <a:solidFill>
                <a:schemeClr val="tx1">
                  <a:alpha val="8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algn="ctr"/>
            <a:r>
              <a:rPr kumimoji="1" lang="en-US" altLang="ko-KR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kumimoji="1" lang="ko-KR" altLang="en-US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목적지에 배치</a:t>
            </a:r>
            <a:r>
              <a:rPr kumimoji="1" lang="en-US" altLang="ko-KR" sz="1800" dirty="0">
                <a:solidFill>
                  <a:schemeClr val="tx1">
                    <a:alpha val="8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BB2EA53-FD48-4CCE-8659-89917BEA5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522" y="1499137"/>
            <a:ext cx="3100435" cy="385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407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봉투이(가) 표시된 사진&#10;&#10;자동 생성된 설명">
            <a:extLst>
              <a:ext uri="{FF2B5EF4-FFF2-40B4-BE49-F238E27FC236}">
                <a16:creationId xmlns:a16="http://schemas.microsoft.com/office/drawing/2014/main" id="{A37F62CB-D5D8-4F1A-8170-FBB689B0B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537" y="2576150"/>
            <a:ext cx="5088762" cy="3567274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F91A350-F40F-41B9-8DA1-E33D90B7A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0" y="2576150"/>
            <a:ext cx="5088765" cy="35672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32D289-9E5F-443D-8327-015852E66D7E}"/>
              </a:ext>
            </a:extLst>
          </p:cNvPr>
          <p:cNvSpPr txBox="1"/>
          <p:nvPr/>
        </p:nvSpPr>
        <p:spPr>
          <a:xfrm>
            <a:off x="3631089" y="1611697"/>
            <a:ext cx="49298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지형지물의 움직임에 중점을 두어 제작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EF759F-EC34-4CA1-AE2C-EEFBF32E9BC0}"/>
              </a:ext>
            </a:extLst>
          </p:cNvPr>
          <p:cNvSpPr txBox="1"/>
          <p:nvPr/>
        </p:nvSpPr>
        <p:spPr>
          <a:xfrm>
            <a:off x="520700" y="431800"/>
            <a:ext cx="28564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내용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맵 구상 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1 -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직선 형태의 맵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734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하늘, 여러개이(가) 표시된 사진&#10;&#10;자동 생성된 설명">
            <a:extLst>
              <a:ext uri="{FF2B5EF4-FFF2-40B4-BE49-F238E27FC236}">
                <a16:creationId xmlns:a16="http://schemas.microsoft.com/office/drawing/2014/main" id="{45D07094-5994-431E-B36A-E1FCB2F86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684" y="1331975"/>
            <a:ext cx="6003036" cy="5002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5B5F1A-2763-4485-ADB7-88ACA77C2F5C}"/>
              </a:ext>
            </a:extLst>
          </p:cNvPr>
          <p:cNvSpPr txBox="1"/>
          <p:nvPr/>
        </p:nvSpPr>
        <p:spPr>
          <a:xfrm>
            <a:off x="520700" y="431800"/>
            <a:ext cx="28564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진행 내용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맵 구상 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2-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오르막 형식 맵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1A0BC2-5E0A-4570-8787-7727D2FA85EC}"/>
              </a:ext>
            </a:extLst>
          </p:cNvPr>
          <p:cNvSpPr txBox="1"/>
          <p:nvPr/>
        </p:nvSpPr>
        <p:spPr>
          <a:xfrm>
            <a:off x="520700" y="3291536"/>
            <a:ext cx="39659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목표 지점은 최상단에 존재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오르막이라는 점을 이용하여</a:t>
            </a:r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</a:p>
          <a:p>
            <a:pPr algn="ctr"/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아래로 내려오는 장애물을 추가 예정</a:t>
            </a:r>
            <a:endParaRPr lang="en-US" altLang="ko-KR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8115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810</TotalTime>
  <Words>516</Words>
  <Application>Microsoft Office PowerPoint</Application>
  <PresentationFormat>와이드스크린</PresentationFormat>
  <Paragraphs>114</Paragraphs>
  <Slides>12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나눔스퀘어_ac Bold</vt:lpstr>
      <vt:lpstr>나눔스퀘어_ac ExtraBold</vt:lpstr>
      <vt:lpstr>맑은 고딕</vt:lpstr>
      <vt:lpstr>메이플스토리</vt:lpstr>
      <vt:lpstr>Arial</vt:lpstr>
      <vt:lpstr>Office 테마</vt:lpstr>
      <vt:lpstr>WatchOut!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대충제목</dc:title>
  <dc:creator>김</dc:creator>
  <cp:lastModifiedBy>김</cp:lastModifiedBy>
  <cp:revision>42</cp:revision>
  <dcterms:created xsi:type="dcterms:W3CDTF">2021-05-03T17:06:08Z</dcterms:created>
  <dcterms:modified xsi:type="dcterms:W3CDTF">2021-05-05T19:16:51Z</dcterms:modified>
</cp:coreProperties>
</file>

<file path=docProps/thumbnail.jpeg>
</file>